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0"/>
  </p:notesMasterIdLst>
  <p:sldIdLst>
    <p:sldId id="263" r:id="rId2"/>
    <p:sldId id="257" r:id="rId3"/>
    <p:sldId id="258" r:id="rId4"/>
    <p:sldId id="259" r:id="rId5"/>
    <p:sldId id="264" r:id="rId6"/>
    <p:sldId id="260" r:id="rId7"/>
    <p:sldId id="262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7BF85-A6B5-4817-9E14-517300F6B62C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F7BAB-5EE0-4DD3-A2C2-F67F642300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8774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0835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194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2553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1101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4826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Part 1: Module 4: Assignment 1 -- Assistive Technology Chart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Name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Institution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Professor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Date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150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A graphic organizer is a device used to organize simplify and clarify complex information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A pencil grip is a device used to improve a child’s grasp of a pencil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A slant board is an assistive device that is adjusted accordingly to make muscles and tendons healthy and more flexible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Koch </a:t>
            </a:r>
            <a:r>
              <a:rPr lang="en-GB" dirty="0"/>
              <a:t>(2017) defines Velcro as a low tech assistive device used to improve the natural grip of different types of fibers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A Highlighter is a device used to draw attention to certain content by marking it with a different colour</a:t>
            </a:r>
          </a:p>
          <a:p>
            <a:endParaRPr lang="en-GB" dirty="0"/>
          </a:p>
          <a:p>
            <a:endParaRPr lang="en-GB" dirty="0"/>
          </a:p>
          <a:p>
            <a:pPr>
              <a:buFont typeface="Arial" pitchFamily="34" charset="0"/>
              <a:buChar char="•"/>
            </a:pPr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Low Tech Assistive Technology Devices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1601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An adapter eraser is a device used to clear unwanted content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Visual schedules are used to facilitate routine and transition between activities for children with autism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An adaptive paper is a device is used to improve handwriting, bolding baselines and increasing page spacing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An adapted pencil is used to increase the grip of an individual  by improving their hand positioning and movement.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A tactile ruler is used to provide high precision to allow blind and visually impaired learners to conduct accurate measures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Low Tech Assistive Technology Devices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1891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Adapted switches allow people with physical disabilities to independently use switch enabled devices like iPhones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Scooters enable people to move from one place to another 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Voice amplifiers are used to vary tones to suit the interests of different people who are hard to hear (Boutot, 2016</a:t>
            </a:r>
            <a:r>
              <a:rPr lang="en-GB" dirty="0"/>
              <a:t>) </a:t>
            </a: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A </a:t>
            </a:r>
            <a:r>
              <a:rPr lang="en-GB" dirty="0"/>
              <a:t>screen magnifier. This device is used to increase the size of graphics and text on a computer screen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Gait trainers are used to support children who cannot walk or stand independently and enables them to be independent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  <a:p>
            <a:pPr>
              <a:buFont typeface="Courier New" pitchFamily="49" charset="0"/>
              <a:buChar char="o"/>
            </a:pPr>
            <a:endParaRPr lang="en-GB" dirty="0" smtClean="0"/>
          </a:p>
          <a:p>
            <a:pPr>
              <a:buFont typeface="Courier New" pitchFamily="49" charset="0"/>
              <a:buChar char="o"/>
            </a:pPr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Mid Tech Assistive Technology Devices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2882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GB" dirty="0"/>
              <a:t>Electronic spellers assist individuals to identify words appropriately and correct spelling errors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Audio books are used to pass information to people with visual impairments as they are able to listen to </a:t>
            </a:r>
            <a:r>
              <a:rPr lang="en-GB" dirty="0" smtClean="0"/>
              <a:t>sound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A </a:t>
            </a:r>
            <a:r>
              <a:rPr lang="en-GB" dirty="0"/>
              <a:t>Wheel chair. This device is used to facilitate movement of a person with moving difficulties from one place to another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The Word prediction software is used to reduce the amount of keystrokes an individual should make by predicting a word one wants to type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A Calculator. This device is used to carry out mathematical activities like division in an easier and more effective manner</a:t>
            </a:r>
          </a:p>
          <a:p>
            <a:pPr>
              <a:buFont typeface="Courier New" pitchFamily="49" charset="0"/>
              <a:buNone/>
            </a:pPr>
            <a:endParaRPr lang="en-GB" dirty="0" smtClean="0"/>
          </a:p>
          <a:p>
            <a:pPr>
              <a:buFont typeface="Courier New" pitchFamily="49" charset="0"/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Mid Tech Assistive Technology Devices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2790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Computers are devices used for typing and at times communicating using online application strategies like Skype and email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Smart boards are devices that allow teachers and students to control their computers by touching the screen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Alerting devices are used to enable a hard to hear or deaf person to know that something is happening. For example to let them know a baby is crying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The </a:t>
            </a:r>
            <a:r>
              <a:rPr lang="en-GB" dirty="0"/>
              <a:t>AAC Device is used to compensate for the severe speech to language impairments in expressions, comprehensions and written language (</a:t>
            </a:r>
            <a:r>
              <a:rPr lang="en-US" dirty="0"/>
              <a:t>Ganz, &amp; Simpson, 2019). 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Speech </a:t>
            </a:r>
            <a:r>
              <a:rPr lang="en-GB" dirty="0"/>
              <a:t>to text devices are used to convert sounds to texts to enable people with hearing impairments to access the information they should</a:t>
            </a:r>
          </a:p>
          <a:p>
            <a:endParaRPr lang="en-GB" dirty="0"/>
          </a:p>
          <a:p>
            <a:pPr>
              <a:buFont typeface="Wingdings" pitchFamily="2" charset="2"/>
              <a:buChar char="v"/>
            </a:pPr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High Tech Assistive Technology Devices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973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/>
              <a:t>Electronic tablets like the iPods and kindles used for communication through calls and texts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Text to speech devices used for converting texts to sound to assist students with visual impairments and learners wit autism (Boutot, 2016) 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The </a:t>
            </a:r>
            <a:r>
              <a:rPr lang="en-GB" dirty="0"/>
              <a:t>Electric wheelchair used for assisting people with special needs to perform different roles like cooking food and going shopping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The portable word processor. This device helps learners to both edit and correct their written work more effectively than if they did so by hand</a:t>
            </a:r>
          </a:p>
          <a:p>
            <a:pPr>
              <a:buFont typeface="Arial" pitchFamily="34" charset="0"/>
              <a:buChar char="•"/>
            </a:pPr>
            <a:r>
              <a:rPr lang="en-GB" dirty="0"/>
              <a:t>The Kurzweil 3000 is a software used to assisting individuals with literacy challenges as it has features like spelling checkers and picture </a:t>
            </a:r>
            <a:r>
              <a:rPr lang="en-GB" dirty="0" smtClean="0"/>
              <a:t>dictionary</a:t>
            </a:r>
            <a:endParaRPr lang="en-GB" dirty="0"/>
          </a:p>
          <a:p>
            <a:pPr>
              <a:buFont typeface="Courier New" pitchFamily="49" charset="0"/>
              <a:buChar char="o"/>
            </a:pPr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High Tech Assistive Technology Devices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6119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Boutot, E. A.(2016). </a:t>
            </a:r>
            <a:r>
              <a:rPr lang="en-GB" i="1" dirty="0" smtClean="0"/>
              <a:t>Autism spectrum disorders: foundations, characteristics, and effective strategies.</a:t>
            </a:r>
            <a:r>
              <a:rPr lang="en-GB" dirty="0" smtClean="0"/>
              <a:t> Pearson</a:t>
            </a:r>
          </a:p>
          <a:p>
            <a:r>
              <a:rPr lang="en-US" dirty="0"/>
              <a:t>Ganz, J.B., &amp; Simpson, R.L. (2019). Interventions for individuals with autism spectrum disorder and complex communication needs. Baltimore: Brooks Publishing </a:t>
            </a:r>
            <a:endParaRPr lang="en-GB" dirty="0" smtClean="0"/>
          </a:p>
          <a:p>
            <a:r>
              <a:rPr lang="en-GB" dirty="0" smtClean="0"/>
              <a:t>Koch, K. (2017). Stay in the box! Embedded assistive technology improves access for students with disabilities. </a:t>
            </a:r>
            <a:r>
              <a:rPr lang="en-GB" i="1" dirty="0" smtClean="0"/>
              <a:t>Education Sciences, 7</a:t>
            </a:r>
            <a:r>
              <a:rPr lang="en-GB" dirty="0" smtClean="0"/>
              <a:t>(4), 82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References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4565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193</TotalTime>
  <Words>716</Words>
  <Application>Microsoft Office PowerPoint</Application>
  <PresentationFormat>On-screen Show (4:3)</PresentationFormat>
  <Paragraphs>54</Paragraphs>
  <Slides>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Part 1: Module 4: Assignment 1 -- Assistive Technology Chart</vt:lpstr>
      <vt:lpstr>Low Tech Assistive Technology Devices</vt:lpstr>
      <vt:lpstr>Low Tech Assistive Technology Devices</vt:lpstr>
      <vt:lpstr>Mid Tech Assistive Technology Devices</vt:lpstr>
      <vt:lpstr>Mid Tech Assistive Technology Devices</vt:lpstr>
      <vt:lpstr>High Tech Assistive Technology Devices</vt:lpstr>
      <vt:lpstr>High Tech Assistive Technology Devices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nanter</dc:creator>
  <cp:lastModifiedBy>nanter</cp:lastModifiedBy>
  <cp:revision>71</cp:revision>
  <dcterms:created xsi:type="dcterms:W3CDTF">2020-07-21T13:22:01Z</dcterms:created>
  <dcterms:modified xsi:type="dcterms:W3CDTF">2020-07-23T17:12:01Z</dcterms:modified>
</cp:coreProperties>
</file>